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presProps.xml" Type="http://schemas.openxmlformats.org/officeDocument/2006/relationships/presProps"/><Relationship Id="rId13" Target="viewProps.xml" Type="http://schemas.openxmlformats.org/officeDocument/2006/relationships/viewProps"/><Relationship Id="rId14" Target="theme/theme1.xml" Type="http://schemas.openxmlformats.org/officeDocument/2006/relationships/theme"/><Relationship Id="rId15" Target="tableStyles.xml" Type="http://schemas.openxmlformats.org/officeDocument/2006/relationships/tableStyles"/><Relationship Id="rId16" Target="slides/slide11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అబ్రాహామును ఇస్సాకును పరదేశులైయుండిన మమ్రేలో కిర్యతర్బాకు తన తండ్రియైన ఇస్సాకు నొద్దకు యాకోబు వచ్చెను. అదే హెబ్రోను.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బ్రదికిన దినములు నూట ఎనుబది సంవత్సరములు.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కాలము నిండిన వృద్ధుడై ప్రాణము విడిచి మృతిబొంది తన పితరులయొద్దకు చేర్చబడెను. అతని కుమారులైన ఏశావు యాకోబులు అతని పాతిపెట్టిరి.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35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యాకోబుతో నీవు లేచి బేతేలునకు వెళ్లి అక్కడ నివసించి, నీ సహోదరుడైన ఏశావు ఎదుటనుండి నీవు పారిపోయినప్పుడు నీకు కనబడిన దేవునికి అక్కడ బలిపీఠమును కట్టుమని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తన యింటివారితోను తనయొద్ద నున్న వారందరితోను మీయొద్దనున్న అన్యదేవతలను పారవేసి మిమ్మును మీరు శుచిపరచుకొని మీ వస్త్రములను మార్చుకొనుడి.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మనము లేచి బేతేలునకు వెళ్లుదము; నాశ్రమ దినమున నాకుత్తరమిచ్చి నేను వెళ్లిన మార్గమున నాకు తోడైయుండిన దేవునికి బలిపీఠమును అక్కడ కట్టెదనని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తమయొద్దనున్న అన్యదేవతలన్నిటిని తమ చెవులనున్న పోగులను యాకోబునకు అప్పగింపగా యాకోబు షెకెము దగ్గరనున్న మస్తకి వృక్షము క్రింద వాటిని దాచిపెట్టెను.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ప్రయాణమై పోయినప్పుడు, దేవుని భయము వారి చుట్టున్న పట్టణములమీద నుండెను గనుక వారు యాకోబు కుమారులను తరుమలేదు.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యాకోబును అతనితో నున్న జనులందరును కనానులో లూజుకు, అనగా బేతేలునకు వచ్చిరి.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సహోదరుని యెదుటనుండి పారిపోయినప్పుడు దేవుడక్కడ అతనికి ప్రత్యక్షమాయెను గనుక అక్కడ బలిపీఠమును కట్టి ఆ చోటికి ఏల్‌ బేతేలను పేరుపెట్టిరి.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రిబ్కా దాదియైన దెబోరా చనిపోయి బేతేలునకు దిగువనున్న సింధూరవృక్షము క్రింద పాతిపెట్టబడెను, దానికి అల్లోను బాకూత్‌ అను పేరు పెట్టబడెను.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పద్దనరామునుండి వచ్చుచుండగా దేవుడు తిరిగి అతనికి ప్రత్యక్షమై అతని నాశీర్వదించెను.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దేవుడు అతనితో నీ పేరు యాకోబు; ఇకమీదట నీ పేరు యాకోబు అనబడదు; నీ పేరు ఇశ్రాయేలు అని చెప్పి అతనికి ఇశ్రాయేలు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నేను సర్వశక్తిగల దేవుడను; నీవు ఫలించి అభివృద్ధి పొందుము. జనమును జనముల సమూహమును నీవలన కలుగును; రాజులును నీ గర్భవాసమున పుట్టెదరు.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అబ్రాహామునకును ఇస్సాకునకును ఇచ్చిన దేశము నీకిచ్చెదను; నీ తరువాత నీ సంతానమునకు ఈ దేశము నిచ్చెదనని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అతనితో మాటలాడిన స్థలమునుండి పరమునకు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తనతో మాటలాడిన చోట యాకోబు ఒక స్తంభము, అనగా రాతిస్తంభము కట్టించి దానిమీద పానార్పణము చేసి నూనెయు దానిమీద పోసెను.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తనతో దేవుడు మాటలాడిన చోటికి యాకోబు బేతేలను పేరు పెట్టెను. వారు బేతేలునుండి ప్రయాణమై పోయిరి.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ఎఫ్రాతాకు వెళ్లు మార్గములో మరికొంత దూరము ఉన్నప్పుడు రాహేలు ప్రసవించుచు ప్రసవవేదనతో ప్రయాసపడెను.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ప్రసవమువలన ప్రయాసపడుచున్నప్పుడు మంత్రసాని ఆమెతో భయపడకుము; ఇదియు నీకు కుమారుడగునని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మృతిబొందెను; ప్రాణము పోవుచుండగా ఆమె అతని పేరు బెనోని అనెను; అతని తండ్రి అతనికి బెన్యామీను అను పేరు పెట్టెను.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అట్లు రాహేలు మృతిబొంది బేత్లెహేమను ఎఫ్రాతా మార్గమున పాతి పెట్టబడెను.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ఆమె సమాధిమీద ఒక స్తంభము కట్టించెను. అది నేటి వరకు రాహేలు సమాధి స్తంభము.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ఇశ్రాయేలు ప్రయాణమై పోయి మిగ్దల్‌ ఏదెరు కవతల తన గుడారము 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ఇశ్రాయేలు ఆ దేశములో నివసించుచున్నప్పుడు రూబేను వెళ్లి తన తండ్రి ఉపపత్నియైన బిల్హాతో శయనించెను; ఆ సంగతి ఇశ్రాయేలునకు వినబడెను.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కుమారులు పండ్రెండుగురు, యాకోబు జ్యేష్ఠకుమారుడగు రూబేను, షిమ్యోను, లేవి, యూదా, ఇశ్శాఖారు, జెబూలూను; వీరు లేయా కుమారులు.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రాహేలు కుమారులు యోసేపు, బెన్యామీను.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రాహేలు దాసియైన బిల్హా కుమారులు దాను, నఫ్తాలి.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35:26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లేయా దాసియైన జిల్పా కుమారులు గాదు, ఆషేరు వీరు పద్దనరాములో యాకోబునకు పుట్టిన కుమారులు.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485</Words>
  <Application>Microsoft Office PowerPoint</Application>
  <PresentationFormat>Widescreen</PresentationFormat>
  <Paragraphs>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ఆదికాండము</vt:lpstr>
      <vt:lpstr>అధ్యాయము 35</vt:lpstr>
      <vt:lpstr>అధ్యాయము 35</vt:lpstr>
      <vt:lpstr>అధ్యాయము 35</vt:lpstr>
      <vt:lpstr>అధ్యాయము 35</vt:lpstr>
      <vt:lpstr>అధ్యాయము 35</vt:lpstr>
      <vt:lpstr>అధ్యాయము 35</vt:lpstr>
      <vt:lpstr>అధ్యాయము 35</vt:lpstr>
      <vt:lpstr>అధ్యాయము 35</vt:lpstr>
      <vt:lpstr>అధ్యాయము 35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2021-02-09T07:59:02Z</dcterms:modified>
  <cp:revision>2</cp:revision>
  <dc:title>ఆదికాండము</dc:title>
</cp:coreProperties>
</file>